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NEU-HZ" panose="02010600010101010101" pitchFamily="2" charset="-122"/>
      <p:regular r:id="rId9"/>
      <p: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大标宋_GBK" panose="03000509000000000000" pitchFamily="65" charset="-122"/>
      <p:regular r:id="rId26"/>
    </p:embeddedFont>
    <p:embeddedFont>
      <p:font typeface="方正大标宋简体" panose="02010600030101010101" charset="-122"/>
      <p:regular r:id="rId27"/>
    </p:embeddedFont>
    <p:embeddedFont>
      <p:font typeface="方正黑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字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词复习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4068" y="841079"/>
            <a:ext cx="6488403" cy="75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68" y="1785667"/>
            <a:ext cx="11038066" cy="32562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38121" y="2230596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骆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驼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80989" y="2230596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绞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刑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54256" y="2230596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徘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徊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552989" y="2202595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僻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752725" y="2230596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蚯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蚓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62182" y="3321630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蟋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96369" y="3321629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疙 瘩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109638" y="3321629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咆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哮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552989" y="3368405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依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偎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691609" y="3325629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苔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藓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70076" y="4426377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慷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慨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342758" y="4501450"/>
            <a:ext cx="25577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伶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伶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俐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俐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686255" y="4501449"/>
            <a:ext cx="36395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汹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涌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澎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湃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二、读某校的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毕业季主题活动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开幕词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回首过去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无数平凡英雄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pīn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bó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奋斗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汇聚成新时代中国昂扬奋进的洪流。其中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有戍边战士寸土不让的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zé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rèn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有医务人员勇于逆行的征程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有运动健儿激情飞扬的荣耀。展望未来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xiànɡ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ɡēnɡ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一起向未来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的口号如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mínɡ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mèi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的春光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承载着国人的希冀与憧憬。让我们抓住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继续凯歌远航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一往无前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根据拼音和语境写词语。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5886" y="168215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拼搏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1366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责任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2884" y="384988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万象更新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63238" y="461173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2415" y="534497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机遇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49533" y="48474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20504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开幕词中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承载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载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的读音和意思都正确的一项是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zài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用交通工具装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zǎi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年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zài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充满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D.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zǎi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记在书报上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一往无前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意思相近的是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一往情深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勇往直前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一览无余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寸步难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2044" y="1792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67621" y="41305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627743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有同学观看开幕式后写了一篇观后感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引用了名人名言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下列哪一项最不合适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苟日新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日日新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又日新。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《礼记》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读书须用意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一字值千金。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《增广贤文》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老大徒伤悲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《长歌行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》</a:t>
            </a:r>
            <a:endParaRPr lang="en-US" altLang="zh-CN" sz="3400" dirty="0" smtClean="0"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树欲静而风不止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子欲养而亲不待。　</a:t>
            </a:r>
            <a:r>
              <a:rPr lang="en-US" altLang="zh-CN" sz="3600" dirty="0">
                <a:latin typeface="方正仿宋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《孔子家语》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9832" y="180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67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231</Words>
  <Application>Microsoft Office PowerPoint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方正楷体_GBK</vt:lpstr>
      <vt:lpstr>NEU-HZ</vt:lpstr>
      <vt:lpstr>Calibri</vt:lpstr>
      <vt:lpstr>NEU-XT</vt:lpstr>
      <vt:lpstr>汉仪雅酷黑 95W</vt:lpstr>
      <vt:lpstr>华文宋体</vt:lpstr>
      <vt:lpstr>方正仿宋_GBK</vt:lpstr>
      <vt:lpstr>宋体</vt:lpstr>
      <vt:lpstr>NEU-BZ</vt:lpstr>
      <vt:lpstr>Arial</vt:lpstr>
      <vt:lpstr>方正小标宋_GBK</vt:lpstr>
      <vt:lpstr>Wingdings</vt:lpstr>
      <vt:lpstr>方正隶变_GBK</vt:lpstr>
      <vt:lpstr>Times New Roman</vt:lpstr>
      <vt:lpstr>方正书宋_GBK</vt:lpstr>
      <vt:lpstr>微软雅黑</vt:lpstr>
      <vt:lpstr>方正大标宋_GBK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2026-03-18T07:04:39Z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